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98E5-7690-4C8C-A46E-76A17ECD0DD9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B0E4E-90B3-4D0A-9BD2-F48938095AF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98E5-7690-4C8C-A46E-76A17ECD0DD9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0E4E-90B3-4D0A-9BD2-F48938095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98E5-7690-4C8C-A46E-76A17ECD0DD9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0E4E-90B3-4D0A-9BD2-F48938095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6098E5-7690-4C8C-A46E-76A17ECD0DD9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11B0E4E-90B3-4D0A-9BD2-F48938095AF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98E5-7690-4C8C-A46E-76A17ECD0DD9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0E4E-90B3-4D0A-9BD2-F48938095A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98E5-7690-4C8C-A46E-76A17ECD0DD9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0E4E-90B3-4D0A-9BD2-F48938095A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0E4E-90B3-4D0A-9BD2-F48938095A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98E5-7690-4C8C-A46E-76A17ECD0DD9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98E5-7690-4C8C-A46E-76A17ECD0DD9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0E4E-90B3-4D0A-9BD2-F48938095A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98E5-7690-4C8C-A46E-76A17ECD0DD9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0E4E-90B3-4D0A-9BD2-F48938095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6098E5-7690-4C8C-A46E-76A17ECD0DD9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B0E4E-90B3-4D0A-9BD2-F48938095A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98E5-7690-4C8C-A46E-76A17ECD0DD9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B0E4E-90B3-4D0A-9BD2-F48938095A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6098E5-7690-4C8C-A46E-76A17ECD0DD9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11B0E4E-90B3-4D0A-9BD2-F48938095A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advent.org/cathen/14663b.htm" TargetMode="External"/><Relationship Id="rId2" Type="http://schemas.openxmlformats.org/officeDocument/2006/relationships/hyperlink" Target="http://www.biography.com/people/st-thomas-aquinas-918723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Italian Dominican friar, priest, philosopher and theologian </a:t>
            </a:r>
          </a:p>
          <a:p>
            <a:r>
              <a:rPr lang="en-US" sz="3200" dirty="0" smtClean="0"/>
              <a:t>1225-1274</a:t>
            </a:r>
          </a:p>
          <a:p>
            <a:r>
              <a:rPr lang="en-US" sz="3200" dirty="0" smtClean="0"/>
              <a:t>Thinker, scholar and later a</a:t>
            </a:r>
          </a:p>
          <a:p>
            <a:pPr>
              <a:buNone/>
            </a:pPr>
            <a:r>
              <a:rPr lang="en-US" sz="3200" dirty="0" smtClean="0"/>
              <a:t>s</a:t>
            </a:r>
            <a:r>
              <a:rPr lang="en-US" sz="3200" dirty="0" smtClean="0"/>
              <a:t>aint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St. Thomas Aquinas </a:t>
            </a:r>
            <a:endParaRPr lang="en-US" sz="5400" dirty="0"/>
          </a:p>
        </p:txBody>
      </p:sp>
      <p:pic>
        <p:nvPicPr>
          <p:cNvPr id="4" name="Picture 3" descr="Carlo_Crivelli_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2590800"/>
            <a:ext cx="1962199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Tried to prove the existence of God through philosophy by:</a:t>
            </a:r>
          </a:p>
          <a:p>
            <a:pPr>
              <a:buNone/>
            </a:pPr>
            <a:r>
              <a:rPr lang="en-US" sz="2800" dirty="0" smtClean="0"/>
              <a:t>O</a:t>
            </a:r>
            <a:r>
              <a:rPr lang="en-US" sz="2800" dirty="0" smtClean="0"/>
              <a:t>bserving </a:t>
            </a:r>
            <a:r>
              <a:rPr lang="en-US" sz="2800" dirty="0" smtClean="0"/>
              <a:t>movement in the world as proof of God, the "Immovable </a:t>
            </a:r>
            <a:r>
              <a:rPr lang="en-US" sz="2800" dirty="0" smtClean="0"/>
              <a:t>Motor”</a:t>
            </a:r>
          </a:p>
          <a:p>
            <a:pPr>
              <a:buNone/>
            </a:pPr>
            <a:r>
              <a:rPr lang="en-US" sz="2800" dirty="0" smtClean="0"/>
              <a:t>O</a:t>
            </a:r>
            <a:r>
              <a:rPr lang="en-US" sz="2800" dirty="0" smtClean="0"/>
              <a:t>bserving </a:t>
            </a:r>
            <a:r>
              <a:rPr lang="en-US" sz="2800" dirty="0" smtClean="0"/>
              <a:t>cause and effect and identifying God as the cause of </a:t>
            </a:r>
            <a:r>
              <a:rPr lang="en-US" sz="2800" dirty="0" smtClean="0"/>
              <a:t>everything</a:t>
            </a:r>
          </a:p>
          <a:p>
            <a:pPr>
              <a:buNone/>
            </a:pPr>
            <a:r>
              <a:rPr lang="en-US" sz="2800" dirty="0" smtClean="0"/>
              <a:t>Concluding </a:t>
            </a:r>
            <a:r>
              <a:rPr lang="en-US" sz="2800" dirty="0" smtClean="0"/>
              <a:t>that the impermanent nature of beings proves the existence of a necessary being, God, who originates only from within </a:t>
            </a:r>
            <a:r>
              <a:rPr lang="en-US" sz="2800" dirty="0" smtClean="0"/>
              <a:t>himself</a:t>
            </a:r>
            <a:endParaRPr lang="en-US" sz="28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752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Changed </a:t>
            </a:r>
            <a:r>
              <a:rPr lang="en-US" sz="3600" dirty="0" smtClean="0"/>
              <a:t>the landscape of philosophical thought in Europe by combining reason and religion.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Major writings – </a:t>
            </a:r>
            <a:r>
              <a:rPr lang="en-US" sz="3200" dirty="0" smtClean="0"/>
              <a:t> </a:t>
            </a:r>
            <a:r>
              <a:rPr lang="en-US" sz="3200" i="1" dirty="0" smtClean="0"/>
              <a:t>Four Books of Sentences</a:t>
            </a:r>
            <a:r>
              <a:rPr lang="en-US" sz="3200" dirty="0" smtClean="0"/>
              <a:t>, </a:t>
            </a:r>
            <a:r>
              <a:rPr lang="en-US" sz="3200" dirty="0" smtClean="0"/>
              <a:t>or</a:t>
            </a:r>
            <a:r>
              <a:rPr lang="en-US" sz="3200" dirty="0" smtClean="0"/>
              <a:t> </a:t>
            </a:r>
            <a:r>
              <a:rPr lang="en-US" sz="3200" i="1" dirty="0" smtClean="0"/>
              <a:t>Commentary on the Sentences</a:t>
            </a:r>
            <a:r>
              <a:rPr lang="en-US" sz="3200" dirty="0" smtClean="0"/>
              <a:t>. </a:t>
            </a:r>
            <a:endParaRPr lang="en-US" sz="3200" dirty="0" smtClean="0"/>
          </a:p>
          <a:p>
            <a:r>
              <a:rPr lang="en-US" sz="3200" i="1" dirty="0" smtClean="0"/>
              <a:t>On </a:t>
            </a:r>
            <a:r>
              <a:rPr lang="en-US" sz="3200" i="1" dirty="0" smtClean="0"/>
              <a:t>Being and Essence</a:t>
            </a:r>
            <a:r>
              <a:rPr lang="en-US" sz="3200" dirty="0" smtClean="0"/>
              <a:t>, for the Dominican monks in Paris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Public began to think more about philosophy, reason and religion</a:t>
            </a:r>
          </a:p>
          <a:p>
            <a:r>
              <a:rPr lang="en-US" sz="3200" dirty="0" smtClean="0"/>
              <a:t>Shared his writings with public through speeches and leadership.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Introduced public to his writings and influenced thought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Three </a:t>
            </a:r>
            <a:r>
              <a:rPr lang="en-US" sz="3200" dirty="0" smtClean="0"/>
              <a:t>types of laws: natural, positive and eternal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People should act morally to go to Heaven</a:t>
            </a:r>
          </a:p>
          <a:p>
            <a:r>
              <a:rPr lang="en-US" sz="3200" dirty="0" smtClean="0"/>
              <a:t>Europeans changed behaviors based on his teachings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Taught Christians appropriate social behavior for salvation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"St</a:t>
            </a:r>
            <a:r>
              <a:rPr lang="en-US" dirty="0" smtClean="0"/>
              <a:t>. Thomas </a:t>
            </a:r>
            <a:r>
              <a:rPr lang="en-US" dirty="0" smtClean="0"/>
              <a:t>Aquinas” </a:t>
            </a:r>
            <a:r>
              <a:rPr lang="en-US" i="1" dirty="0" smtClean="0"/>
              <a:t>Bio.com</a:t>
            </a:r>
            <a:r>
              <a:rPr lang="en-US" dirty="0" smtClean="0"/>
              <a:t>. A&amp;E Networks Television, </a:t>
            </a:r>
            <a:r>
              <a:rPr lang="en-US" dirty="0" err="1" smtClean="0"/>
              <a:t>n.d</a:t>
            </a:r>
            <a:r>
              <a:rPr lang="en-US" dirty="0" smtClean="0"/>
              <a:t>. Web. 29 Jan. 2015.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www.biography.com/people/st-thomas-aquinas-9187231#major-works</a:t>
            </a:r>
            <a:endParaRPr lang="en-US" dirty="0" smtClean="0"/>
          </a:p>
          <a:p>
            <a:r>
              <a:rPr lang="en-US" dirty="0" smtClean="0"/>
              <a:t>"St. Thomas Aquinas." </a:t>
            </a:r>
            <a:r>
              <a:rPr lang="en-US" i="1" dirty="0" smtClean="0"/>
              <a:t>CATHOLIC ENCYCLOPEDIA: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28 Jan. 2015.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www.newadvent.org/cathen/14663b.htm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Bibliography</a:t>
            </a:r>
            <a:endParaRPr lang="en-US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</TotalTime>
  <Words>171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St. Thomas Aquinas </vt:lpstr>
      <vt:lpstr>Changed the landscape of philosophical thought in Europe by combining reason and religion.</vt:lpstr>
      <vt:lpstr>Introduced public to his writings and influenced thought</vt:lpstr>
      <vt:lpstr>Taught Christians appropriate social behavior for salvation</vt:lpstr>
      <vt:lpstr>Bibliography</vt:lpstr>
    </vt:vector>
  </TitlesOfParts>
  <Company>Aurora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Thomas Aquinas</dc:title>
  <dc:creator>sdwheeler</dc:creator>
  <cp:lastModifiedBy>sdwheeler</cp:lastModifiedBy>
  <cp:revision>2</cp:revision>
  <dcterms:created xsi:type="dcterms:W3CDTF">2015-01-29T16:25:50Z</dcterms:created>
  <dcterms:modified xsi:type="dcterms:W3CDTF">2015-01-29T16:45:22Z</dcterms:modified>
</cp:coreProperties>
</file>